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6" r:id="rId2"/>
    <p:sldId id="256" r:id="rId3"/>
    <p:sldId id="265" r:id="rId4"/>
    <p:sldId id="259" r:id="rId5"/>
    <p:sldId id="270" r:id="rId6"/>
    <p:sldId id="287" r:id="rId7"/>
    <p:sldId id="288" r:id="rId8"/>
    <p:sldId id="291" r:id="rId9"/>
    <p:sldId id="268" r:id="rId10"/>
    <p:sldId id="290" r:id="rId11"/>
    <p:sldId id="269" r:id="rId12"/>
    <p:sldId id="264" r:id="rId13"/>
    <p:sldId id="261" r:id="rId14"/>
    <p:sldId id="283" r:id="rId15"/>
    <p:sldId id="274" r:id="rId16"/>
    <p:sldId id="273" r:id="rId17"/>
    <p:sldId id="272" r:id="rId18"/>
    <p:sldId id="275" r:id="rId19"/>
    <p:sldId id="258" r:id="rId20"/>
    <p:sldId id="284" r:id="rId21"/>
    <p:sldId id="281" r:id="rId22"/>
    <p:sldId id="276" r:id="rId23"/>
    <p:sldId id="277" r:id="rId24"/>
    <p:sldId id="278" r:id="rId25"/>
    <p:sldId id="267" r:id="rId26"/>
    <p:sldId id="271" r:id="rId27"/>
    <p:sldId id="292" r:id="rId28"/>
    <p:sldId id="293" r:id="rId29"/>
    <p:sldId id="279" r:id="rId30"/>
    <p:sldId id="289" r:id="rId31"/>
    <p:sldId id="280" r:id="rId32"/>
    <p:sldId id="282" r:id="rId33"/>
    <p:sldId id="285" r:id="rId34"/>
    <p:sldId id="260" r:id="rId35"/>
    <p:sldId id="262" r:id="rId36"/>
    <p:sldId id="263" r:id="rId37"/>
    <p:sldId id="28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ADA"/>
    <a:srgbClr val="08C411"/>
    <a:srgbClr val="EDF2F9"/>
    <a:srgbClr val="DBE9F5"/>
    <a:srgbClr val="B7CFEB"/>
    <a:srgbClr val="ABC7D7"/>
    <a:srgbClr val="DFDFDF"/>
    <a:srgbClr val="002FC1"/>
    <a:srgbClr val="DADFF2"/>
    <a:srgbClr val="3975C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94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인기는 </a:t>
            </a:r>
            <a:r>
              <a:rPr lang="en-US" altLang="ko-KR" dirty="0"/>
              <a:t>ok, </a:t>
            </a:r>
            <a:r>
              <a:rPr lang="ko-KR" altLang="en-US" dirty="0"/>
              <a:t>그래서 개발은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887988" y="2705725"/>
            <a:ext cx="24160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Raid</a:t>
            </a:r>
            <a:endParaRPr lang="en-US" altLang="ko-KR" sz="8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965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57146" y="3465570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4000" spc="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3738593" y="1719645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3738593" y="4106001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3738592" y="2932470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626303" y="1566837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626302" y="2714763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626301" y="3862689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내용 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076532" y="2513416"/>
            <a:ext cx="4352014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타겟 설정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076532" y="1371507"/>
            <a:ext cx="4352014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유입 시킬 방법 더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멀리있는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076532" y="3950790"/>
            <a:ext cx="4352014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핵심 타겟 설명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6" y="3101852"/>
            <a:ext cx="10429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왜                           중요할까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2F6819-044C-31A2-D01A-D555B481AF7D}"/>
              </a:ext>
            </a:extLst>
          </p:cNvPr>
          <p:cNvCxnSpPr/>
          <p:nvPr/>
        </p:nvCxnSpPr>
        <p:spPr>
          <a:xfrm>
            <a:off x="2229852" y="3673641"/>
            <a:ext cx="5040000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921777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3817171" y="3465570"/>
            <a:ext cx="4557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3817171" y="3465570"/>
            <a:ext cx="4557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0" y="6588125"/>
            <a:ext cx="2197100" cy="230188"/>
          </a:xfr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11480800" y="6586538"/>
            <a:ext cx="711200" cy="230187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079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선호도가 낮은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인터넷을 활용한 모집 방식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GIGDC 251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팀 대상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설문조사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25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집결시키자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인터넷으로 팀원을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모집하지 않는 사람들</a:t>
            </a:r>
          </a:p>
        </p:txBody>
      </p:sp>
    </p:spTree>
    <p:extLst>
      <p:ext uri="{BB962C8B-B14F-4D97-AF65-F5344CB8AC3E}">
        <p14:creationId xmlns:p14="http://schemas.microsoft.com/office/powerpoint/2010/main" val="213142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0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개발을 게임처럼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189197"/>
              </p:ext>
            </p:extLst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7528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105336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무엇을                   봐야 할까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2DFA4-38FC-52EB-13F6-13CF7728A45E}"/>
              </a:ext>
            </a:extLst>
          </p:cNvPr>
          <p:cNvSpPr txBox="1"/>
          <p:nvPr/>
        </p:nvSpPr>
        <p:spPr>
          <a:xfrm>
            <a:off x="1026696" y="2261937"/>
            <a:ext cx="2818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ANSWER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CD1ED-FC63-858B-D8DB-7A928BD233A9}"/>
              </a:ext>
            </a:extLst>
          </p:cNvPr>
          <p:cNvSpPr txBox="1"/>
          <p:nvPr/>
        </p:nvSpPr>
        <p:spPr>
          <a:xfrm>
            <a:off x="1026696" y="3101852"/>
            <a:ext cx="7582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답변을 입력해주세요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9073318" cy="1554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정보혁명은 실제로는 </a:t>
            </a:r>
            <a:r>
              <a:rPr lang="ko-KR" altLang="en-US" sz="2200" b="1" dirty="0" err="1">
                <a:solidFill>
                  <a:schemeClr val="bg1"/>
                </a:solidFill>
              </a:rPr>
              <a:t>지식혁명이며</a:t>
            </a:r>
            <a:r>
              <a:rPr lang="en-US" altLang="ko-KR" sz="2200" b="1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앞으로 등장할 경제 체제와 기술에서 우위를 </a:t>
            </a:r>
            <a:r>
              <a:rPr lang="ko-KR" altLang="en-US" sz="2200" b="1" dirty="0" err="1">
                <a:solidFill>
                  <a:schemeClr val="bg1"/>
                </a:solidFill>
              </a:rPr>
              <a:t>유지하느냐의</a:t>
            </a:r>
            <a:r>
              <a:rPr lang="ko-KR" altLang="en-US" sz="2200" b="1" dirty="0">
                <a:solidFill>
                  <a:schemeClr val="bg1"/>
                </a:solidFill>
              </a:rPr>
              <a:t> 여부는 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이들 지식 전문직의 사회적 지위와 권력과 가치가 어떻게 </a:t>
            </a:r>
            <a:r>
              <a:rPr lang="ko-KR" altLang="en-US" sz="2200" b="1" dirty="0" err="1">
                <a:solidFill>
                  <a:schemeClr val="bg1"/>
                </a:solidFill>
              </a:rPr>
              <a:t>반영되느냐에</a:t>
            </a:r>
            <a:r>
              <a:rPr lang="ko-KR" altLang="en-US" sz="2200" b="1" dirty="0">
                <a:solidFill>
                  <a:schemeClr val="bg1"/>
                </a:solidFill>
              </a:rPr>
              <a:t> 달려 있다</a:t>
            </a:r>
            <a:r>
              <a:rPr lang="en-US" altLang="ko-KR" sz="2200" b="1" dirty="0">
                <a:solidFill>
                  <a:schemeClr val="bg1"/>
                </a:solidFill>
              </a:rPr>
              <a:t>. 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96924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드러커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416699" y="2684544"/>
            <a:ext cx="3358612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게임 공모전 개발 팀 모집에 대하여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398688" y="150830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 참가 개발 공모전 준비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2091177" y="24228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 구성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7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게임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앱 개발 착수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164400" y="1333323"/>
            <a:ext cx="6152470" cy="4932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5511382" y="3543300"/>
            <a:ext cx="5552752" cy="20256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sz="2000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sz="2000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2000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sz="2000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2000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sz="2000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모집한 팀은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z="2000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5602890" y="2389727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 팀 구성 방식의 특징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5511382" y="311874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게시판에서 팀원 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어떤 방식이 더 좋을까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인터넷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686265" y="1725732"/>
            <a:ext cx="49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인터넷으로 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47639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802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신청자가 너무 많아서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거짓자료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선호하는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팀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공모전에 나가기 위해서 인터넷으로 팀원을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9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67A547-B560-CB6C-5A4D-A939F84B3E46}"/>
              </a:ext>
            </a:extLst>
          </p:cNvPr>
          <p:cNvGrpSpPr/>
          <p:nvPr/>
        </p:nvGrpSpPr>
        <p:grpSpPr>
          <a:xfrm>
            <a:off x="3756528" y="1549400"/>
            <a:ext cx="2277119" cy="774438"/>
            <a:chOff x="3756528" y="1549400"/>
            <a:chExt cx="2277119" cy="7744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A884826-D402-6785-7B89-9ABBEFCDDAEE}"/>
                </a:ext>
              </a:extLst>
            </p:cNvPr>
            <p:cNvSpPr/>
            <p:nvPr/>
          </p:nvSpPr>
          <p:spPr>
            <a:xfrm>
              <a:off x="3756528" y="1549400"/>
              <a:ext cx="2269174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D5C1B0-B851-5E1A-ACB8-E8D3543746B6}"/>
                </a:ext>
              </a:extLst>
            </p:cNvPr>
            <p:cNvSpPr txBox="1"/>
            <p:nvPr/>
          </p:nvSpPr>
          <p:spPr>
            <a:xfrm>
              <a:off x="3764473" y="1726541"/>
              <a:ext cx="2269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팀원 관리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52B28A-EC8D-076B-832B-461E7394C041}"/>
              </a:ext>
            </a:extLst>
          </p:cNvPr>
          <p:cNvGrpSpPr/>
          <p:nvPr/>
        </p:nvGrpSpPr>
        <p:grpSpPr>
          <a:xfrm>
            <a:off x="6483674" y="1549400"/>
            <a:ext cx="2277119" cy="774438"/>
            <a:chOff x="3756528" y="1549400"/>
            <a:chExt cx="2277119" cy="77443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8046DA-20A1-1B94-2483-B80304EE356C}"/>
                </a:ext>
              </a:extLst>
            </p:cNvPr>
            <p:cNvSpPr/>
            <p:nvPr/>
          </p:nvSpPr>
          <p:spPr>
            <a:xfrm>
              <a:off x="3756528" y="1549400"/>
              <a:ext cx="2269174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74866C-2353-BA61-DF8D-434716D43E8C}"/>
                </a:ext>
              </a:extLst>
            </p:cNvPr>
            <p:cNvSpPr txBox="1"/>
            <p:nvPr/>
          </p:nvSpPr>
          <p:spPr>
            <a:xfrm>
              <a:off x="3764473" y="1726541"/>
              <a:ext cx="2269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팀원 관리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217FE-B618-3921-4FE9-EE3A7610A210}"/>
              </a:ext>
            </a:extLst>
          </p:cNvPr>
          <p:cNvSpPr/>
          <p:nvPr/>
        </p:nvSpPr>
        <p:spPr>
          <a:xfrm>
            <a:off x="1047572" y="1549400"/>
            <a:ext cx="2269174" cy="7744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파악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21933" y="121723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72030" y="132834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47702" y="121723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76160" y="132834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60587" y="121723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8986640" y="132834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047572" y="1723190"/>
            <a:ext cx="2269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개발 환경의 차이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34818" y="121723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66481" y="132834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1980</Words>
  <Application>Microsoft Office PowerPoint</Application>
  <PresentationFormat>와이드스크린</PresentationFormat>
  <Paragraphs>495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-apple-system</vt:lpstr>
      <vt:lpstr>D2Coding</vt:lpstr>
      <vt:lpstr>Fira Sans Extra Condensed Medium</vt:lpstr>
      <vt:lpstr>Noto Sans KR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영수 최</cp:lastModifiedBy>
  <cp:revision>54</cp:revision>
  <dcterms:created xsi:type="dcterms:W3CDTF">2022-12-09T01:31:23Z</dcterms:created>
  <dcterms:modified xsi:type="dcterms:W3CDTF">2024-04-22T15:06:13Z</dcterms:modified>
</cp:coreProperties>
</file>